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82" y="57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12/3/2021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ΝΙΩΠΑΣ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ΚΩΝΣΤΑΝΤΙΝΟΣ &amp; ΣΙΑ ΟΕ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ΚΕΝΤΡΙΚΗΣ ΜΑΚΕΔΟΝΙΑΣ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127.384,57€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63.692,29€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182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Θέμα του Office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theo</cp:lastModifiedBy>
  <cp:revision>36</cp:revision>
  <dcterms:created xsi:type="dcterms:W3CDTF">2018-02-13T12:16:57Z</dcterms:created>
  <dcterms:modified xsi:type="dcterms:W3CDTF">2021-03-12T11:28:43Z</dcterms:modified>
</cp:coreProperties>
</file>